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91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smtClean="0"/>
              <a:t> Massa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Relevansi</a:t>
            </a:r>
            <a:r>
              <a:rPr lang="en-US" dirty="0"/>
              <a:t> Model </a:t>
            </a:r>
            <a:r>
              <a:rPr lang="en-US" dirty="0" err="1"/>
              <a:t>Jarum</a:t>
            </a:r>
            <a:r>
              <a:rPr lang="en-US" dirty="0"/>
              <a:t> </a:t>
            </a:r>
            <a:r>
              <a:rPr lang="en-US" dirty="0" err="1"/>
              <a:t>Hipodermik</a:t>
            </a:r>
            <a:r>
              <a:rPr lang="en-US" dirty="0"/>
              <a:t>, Agenda Setting, </a:t>
            </a:r>
            <a:r>
              <a:rPr lang="en-US" dirty="0" err="1"/>
              <a:t>dan</a:t>
            </a:r>
            <a:r>
              <a:rPr lang="en-US" dirty="0"/>
              <a:t> Uses &amp; Gratification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Media Massa </a:t>
            </a:r>
            <a:r>
              <a:rPr lang="en-US" dirty="0" err="1"/>
              <a:t>Kontemporer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Sintesis dan 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t>- Jarum Hipodermik: efek instan &amp; emosional media.</a:t>
            </a:r>
          </a:p>
          <a:p>
            <a:r>
              <a:t>- Agenda Setting: kekuatan media &amp; algoritma.</a:t>
            </a:r>
          </a:p>
          <a:p>
            <a:r>
              <a:t>- Uses &amp; Gratification: motivasi aktif pengguna.</a:t>
            </a:r>
          </a:p>
          <a:p>
            <a:endParaRPr/>
          </a:p>
          <a:p>
            <a:r>
              <a:t>Kesimpulan Akhir:</a:t>
            </a:r>
          </a:p>
          <a:p>
            <a:r>
              <a:t>Ketiga teori saling melengkapi untuk memahami dinamika media digital, di mana media, algoritma, dan pengguna sama-sama membentuk realitas sosial.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Pendahuluan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Media massa berperan penting dalam membentuk opini dan perilaku masyarakat.</a:t>
            </a:r>
          </a:p>
          <a:p>
            <a:r>
              <a:t>- Tiga teori klasik tetap relevan:</a:t>
            </a:r>
          </a:p>
          <a:p>
            <a:r>
              <a:t>  1. Model Jarum Hipodermik</a:t>
            </a:r>
          </a:p>
          <a:p>
            <a:r>
              <a:t>  2. Agenda Setting</a:t>
            </a:r>
          </a:p>
          <a:p>
            <a:r>
              <a:t>  3. Uses and Gratification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Model Jarum Hipodermik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- Media memiliki pengaruh kuat dan langsung.</a:t>
            </a:r>
          </a:p>
          <a:p>
            <a:r>
              <a:t>- Khalayak pasif, menerima pesan tanpa filter.</a:t>
            </a:r>
          </a:p>
          <a:p>
            <a:r>
              <a:t>- Pesan seperti 'jarum suntik' ke pikiran.</a:t>
            </a:r>
          </a:p>
          <a:p>
            <a:endParaRPr/>
          </a:p>
          <a:p>
            <a:r>
              <a:t>Relevansi Kini:</a:t>
            </a:r>
          </a:p>
          <a:p>
            <a:r>
              <a:t>- Hoaks &amp; disinformasi di media sosial.</a:t>
            </a:r>
          </a:p>
          <a:p>
            <a:r>
              <a:t>- Propaganda politik digital.</a:t>
            </a:r>
          </a:p>
          <a:p>
            <a:r>
              <a:t>- Iklan algoritmik yang memengaruhi emosi.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Kasus – Jarum Hipodermik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Penyebaran hoaks selama pandemi COVID-19.</a:t>
            </a:r>
          </a:p>
          <a:p>
            <a:r>
              <a:t>- Kampanye politik dengan video emosional.</a:t>
            </a:r>
          </a:p>
          <a:p>
            <a:r>
              <a:t>- Viral culture: pesan emosional menyebar cepat.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Teori Agenda Setting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t>- Media menentukan isu yang dianggap penting publik.</a:t>
            </a:r>
          </a:p>
          <a:p>
            <a:r>
              <a:t>- Tidak menentukan apa yang kita pikirkan, tapi apa yang kita pikirkan tentang.</a:t>
            </a:r>
          </a:p>
          <a:p>
            <a:endParaRPr/>
          </a:p>
          <a:p>
            <a:r>
              <a:t>Relevansi Kini:</a:t>
            </a:r>
          </a:p>
          <a:p>
            <a:r>
              <a:t>- Isu trending ditentukan media &amp; algoritma.</a:t>
            </a:r>
          </a:p>
          <a:p>
            <a:r>
              <a:t>- Agenda publik dibentuk pemberitaan berulang.</a:t>
            </a:r>
          </a:p>
          <a:p>
            <a:r>
              <a:t>- Publik &amp; influencer turut membentuk agenda.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Kasus – Agenda Setting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Isu perubahan iklim dan HAM.</a:t>
            </a:r>
          </a:p>
          <a:p>
            <a:r>
              <a:t>- Framing konflik Palestina–Israel.</a:t>
            </a:r>
          </a:p>
          <a:p>
            <a:r>
              <a:t>- Trending topic di media sosial menggantikan editorial.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Uses and Gratification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t>- Khalayak aktif memilih media untuk kebutuhan:</a:t>
            </a:r>
          </a:p>
          <a:p>
            <a:r>
              <a:t>  • Kognitif (pengetahuan)</a:t>
            </a:r>
          </a:p>
          <a:p>
            <a:r>
              <a:t>  • Afektif (hiburan)</a:t>
            </a:r>
          </a:p>
          <a:p>
            <a:r>
              <a:t>  • Sosial (interaksi)</a:t>
            </a:r>
          </a:p>
          <a:p>
            <a:r>
              <a:t>  • Tension release (pelarian)</a:t>
            </a:r>
          </a:p>
          <a:p>
            <a:endParaRPr/>
          </a:p>
          <a:p>
            <a:r>
              <a:t>Relevansi Kini:</a:t>
            </a:r>
          </a:p>
          <a:p>
            <a:r>
              <a:t>- Pemilihan konten sesuai minat.</a:t>
            </a:r>
          </a:p>
          <a:p>
            <a:r>
              <a:t>- Hubungan parasosial dengan influencer.</a:t>
            </a:r>
          </a:p>
          <a:p>
            <a:r>
              <a:t>- Partisipasi digital: komentar, like, share.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Contoh Kasus – Uses and Gratification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Pengguna TikTok mencari hiburan &amp; validasi sosial.</a:t>
            </a:r>
          </a:p>
          <a:p>
            <a:r>
              <a:t>- YouTube digunakan untuk pembelajaran mandiri.</a:t>
            </a:r>
          </a:p>
          <a:p>
            <a:r>
              <a:t>- Komunitas online membentuk identitas baru.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Perbandingan Ketiga Teori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Aspek | Jarum Hipodermik | Agenda Setting | Uses &amp; Gratification</a:t>
            </a:r>
          </a:p>
          <a:p>
            <a:r>
              <a:t>------|------------------|----------------|----------------------</a:t>
            </a:r>
          </a:p>
          <a:p>
            <a:r>
              <a:t>Pandangan audiens | Pasif | Semi-pasif | Aktif</a:t>
            </a:r>
          </a:p>
          <a:p>
            <a:r>
              <a:t>Fokus utama | Efek langsung | Penentuan isu | Kebutuhan individu</a:t>
            </a:r>
          </a:p>
          <a:p>
            <a:r>
              <a:t>Relevansi kini | Hoaks, propaganda | Framing &amp; algoritma | Partisipasi &amp; personalisasi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412</Words>
  <Application>Microsoft Office PowerPoint</Application>
  <PresentationFormat>On-screen Show (4:3)</PresentationFormat>
  <Paragraphs>61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Teori Komunikasi Massa</vt:lpstr>
      <vt:lpstr>Pendahuluan</vt:lpstr>
      <vt:lpstr>Model Jarum Hipodermik</vt:lpstr>
      <vt:lpstr>Contoh Kasus – Jarum Hipodermik</vt:lpstr>
      <vt:lpstr>Teori Agenda Setting</vt:lpstr>
      <vt:lpstr>Contoh Kasus – Agenda Setting</vt:lpstr>
      <vt:lpstr>Uses and Gratification Theory</vt:lpstr>
      <vt:lpstr>Contoh Kasus – Uses and Gratification</vt:lpstr>
      <vt:lpstr>Perbandingan Ketiga Teori</vt:lpstr>
      <vt:lpstr>Sintesis dan Kesimpulan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 Komunikasi Massa</dc:title>
  <dc:subject/>
  <dc:creator/>
  <cp:keywords/>
  <dc:description>generated using python-pptx</dc:description>
  <cp:lastModifiedBy>Anin</cp:lastModifiedBy>
  <cp:revision>2</cp:revision>
  <dcterms:created xsi:type="dcterms:W3CDTF">2013-01-27T09:14:16Z</dcterms:created>
  <dcterms:modified xsi:type="dcterms:W3CDTF">2025-10-06T13:06:25Z</dcterms:modified>
  <cp:category/>
</cp:coreProperties>
</file>